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CB78"/>
    <a:srgbClr val="3E99D4"/>
    <a:srgbClr val="FFD267"/>
    <a:srgbClr val="E6E6E6"/>
    <a:srgbClr val="FFC000"/>
    <a:srgbClr val="9563AA"/>
    <a:srgbClr val="13B794"/>
    <a:srgbClr val="9EC979"/>
    <a:srgbClr val="F4944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CB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 err="1">
                <a:solidFill>
                  <a:srgbClr val="7030A0"/>
                </a:solidFill>
              </a:rPr>
              <a:t>Wonderpark</a:t>
            </a:r>
            <a:br>
              <a:rPr lang="fr-FR" sz="5400" b="1">
                <a:solidFill>
                  <a:srgbClr val="7030A0"/>
                </a:solidFill>
              </a:rPr>
            </a:br>
            <a:r>
              <a:rPr lang="fr-FR" sz="5400" b="1">
                <a:solidFill>
                  <a:srgbClr val="7030A0"/>
                </a:solidFill>
              </a:rPr>
              <a:t>Libertad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Plan</a:t>
            </a:r>
            <a:r>
              <a:rPr lang="fr-FR" sz="4400" dirty="0"/>
              <a:t> – semaine 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B31A3D6-E178-DE54-6747-6F74F78004B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 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1CCB3AC-EF54-C8BA-95A3-79E06D6DB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1643" y="0"/>
            <a:ext cx="4161929" cy="6858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53C46F7-88B0-085E-ED74-199CC643E2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3572" y="0"/>
            <a:ext cx="41640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8451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11</Words>
  <Application>Microsoft Office PowerPoint</Application>
  <PresentationFormat>Grand écran</PresentationFormat>
  <Paragraphs>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Wonderpark Libertad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38</cp:revision>
  <dcterms:created xsi:type="dcterms:W3CDTF">2021-07-17T07:25:24Z</dcterms:created>
  <dcterms:modified xsi:type="dcterms:W3CDTF">2022-09-07T23:54:50Z</dcterms:modified>
</cp:coreProperties>
</file>